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sldIdLst>
    <p:sldId id="520" r:id="rId3"/>
    <p:sldId id="256" r:id="rId4"/>
    <p:sldId id="257" r:id="rId5"/>
    <p:sldId id="275" r:id="rId6"/>
    <p:sldId id="277" r:id="rId7"/>
    <p:sldId id="276" r:id="rId8"/>
    <p:sldId id="279" r:id="rId9"/>
    <p:sldId id="280" r:id="rId10"/>
    <p:sldId id="281" r:id="rId11"/>
    <p:sldId id="282" r:id="rId12"/>
    <p:sldId id="284" r:id="rId13"/>
    <p:sldId id="271" r:id="rId14"/>
    <p:sldId id="501" r:id="rId15"/>
    <p:sldId id="5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8A60D-BB25-41EF-828C-6C0DA57EBF36}" v="7" dt="2021-08-09T04:03:08.663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CLIL</a:t>
            </a:r>
          </a:p>
        </p:txBody>
      </p:sp>
    </p:spTree>
    <p:extLst>
      <p:ext uri="{BB962C8B-B14F-4D97-AF65-F5344CB8AC3E}">
        <p14:creationId xmlns:p14="http://schemas.microsoft.com/office/powerpoint/2010/main" val="364215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50246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5"/>
            <a:ext cx="7284371" cy="685969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3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4" y="4193694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3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699" y="5200650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5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2" y="624716"/>
            <a:ext cx="5740592" cy="5063542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8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2" y="3723370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0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2"/>
            <a:ext cx="4623714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74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71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B7AA3694-0F99-4174-A4EA-BC4130AAB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7BAA5F-8B15-4719-82CA-25C3F3903F58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223550E-9819-4F0A-9D64-F753FCF970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B3048365-87C8-489C-81A1-2E7D907FB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7ECAF-B346-4AF0-90CE-9BEC1E5CCD5B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AAF81F2-DCF8-44A6-AD8B-4A1DDA6C5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35DBBF6-17E1-4E2C-8C95-D54766CFD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89E8C-F119-4D43-94A2-6DC41AE527CF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BDA947F-48E4-414D-9B19-1AA3A5AFDC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4A38DA-37C8-4D20-BC04-54245449D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A8838-E2C9-4C0C-B0C4-02CE883F66A7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55A40C9-9862-465C-B05E-66D980AC4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324600" y="3255998"/>
            <a:ext cx="453165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giảng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tử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3AA877-8952-4656-ABE2-86CA684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3" y="285186"/>
            <a:ext cx="3700463" cy="494347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5886AF-0C93-4B34-BCAD-99EC2DED7A6D}"/>
              </a:ext>
            </a:extLst>
          </p:cNvPr>
          <p:cNvSpPr/>
          <p:nvPr/>
        </p:nvSpPr>
        <p:spPr>
          <a:xfrm>
            <a:off x="3351213" y="5390026"/>
            <a:ext cx="1927412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046F4E-F082-46D5-A23C-1F10C0A37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3" y="5397903"/>
            <a:ext cx="1248813" cy="780293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46AD21-454F-4EB2-822A-FA844461405B}"/>
              </a:ext>
            </a:extLst>
          </p:cNvPr>
          <p:cNvSpPr txBox="1">
            <a:spLocks/>
          </p:cNvSpPr>
          <p:nvPr/>
        </p:nvSpPr>
        <p:spPr>
          <a:xfrm>
            <a:off x="6992619" y="4495097"/>
            <a:ext cx="5006640" cy="659934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Unit 1: Towns and Cities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1DEB3F-34F5-4025-B33F-4BEEA04B8A90}"/>
              </a:ext>
            </a:extLst>
          </p:cNvPr>
          <p:cNvSpPr/>
          <p:nvPr/>
        </p:nvSpPr>
        <p:spPr>
          <a:xfrm>
            <a:off x="7961243" y="5135793"/>
            <a:ext cx="3604815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B7FB6A-886E-434F-A8A1-983717B969B5}"/>
              </a:ext>
            </a:extLst>
          </p:cNvPr>
          <p:cNvSpPr txBox="1">
            <a:spLocks/>
          </p:cNvSpPr>
          <p:nvPr/>
        </p:nvSpPr>
        <p:spPr>
          <a:xfrm>
            <a:off x="8092041" y="5188185"/>
            <a:ext cx="4035946" cy="48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8: CLIL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4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-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3390" y="1162685"/>
            <a:ext cx="5551170" cy="41630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835" y="1215390"/>
            <a:ext cx="5181600" cy="4057650"/>
          </a:xfrm>
        </p:spPr>
        <p:txBody>
          <a:bodyPr>
            <a:no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DRAW A MAP IN PAIRS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SHOW THE MAP IN FRONT OF THE CLASS AND DESCRIBE THE FEATURES ON IT.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-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3390" y="1162685"/>
            <a:ext cx="5551170" cy="41630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605" y="1400810"/>
            <a:ext cx="5181600" cy="3048635"/>
          </a:xfrm>
        </p:spPr>
        <p:txBody>
          <a:bodyPr>
            <a:no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FOLLOW TEACHER’S INSTRUTIONS.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DRAW A MAP IN GROUPS.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bdbbdf08d34cf7fc2d227a44bcc947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3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1: Puzzles and games.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265" y="402590"/>
            <a:ext cx="11761470" cy="1131570"/>
          </a:xfrm>
        </p:spPr>
        <p:txBody>
          <a:bodyPr anchor="t" anchorCtr="0"/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CLIL-GEOGRAPHY: READING  A MAP </a:t>
            </a:r>
          </a:p>
        </p:txBody>
      </p:sp>
      <p:pic>
        <p:nvPicPr>
          <p:cNvPr id="5" name="Picture 4" descr="reading-a-map-1-638"/>
          <p:cNvPicPr>
            <a:picLocks noChangeAspect="1"/>
          </p:cNvPicPr>
          <p:nvPr/>
        </p:nvPicPr>
        <p:blipFill rotWithShape="1">
          <a:blip r:embed="rId2"/>
          <a:srcRect l="14958" t="25164" r="14954" b="10202"/>
          <a:stretch/>
        </p:blipFill>
        <p:spPr>
          <a:xfrm>
            <a:off x="1974574" y="1303655"/>
            <a:ext cx="8242852" cy="515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raw-and-gues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080" y="338455"/>
            <a:ext cx="3895090" cy="38950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606925" y="2402205"/>
            <a:ext cx="7079615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Game rules: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-Teacher gives a student a word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and he/she has to draw to explain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that word.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-Teacher invites some students to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answer.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4920615" y="2040890"/>
            <a:ext cx="16357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WITH 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MAPS</a:t>
            </a:r>
          </a:p>
        </p:txBody>
      </p:sp>
      <p:sp>
        <p:nvSpPr>
          <p:cNvPr id="12" name="Oval 11"/>
          <p:cNvSpPr/>
          <p:nvPr/>
        </p:nvSpPr>
        <p:spPr>
          <a:xfrm>
            <a:off x="4559300" y="2040255"/>
            <a:ext cx="2466340" cy="13227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069340" y="1043940"/>
            <a:ext cx="35833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places.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07695" y="3362960"/>
            <a:ext cx="342582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some 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information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of a place.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859270" y="797560"/>
            <a:ext cx="484695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There are 2 common types 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of maps: paper and online.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00165" y="4051935"/>
            <a:ext cx="5772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We can find a way when we lost.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17315" y="5570220"/>
            <a:ext cx="26238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ea typeface="Yu Gothic Medium" panose="020B0500000000000000" charset="-128"/>
                <a:cs typeface="Times New Roman" panose="02020603050405020304" charset="0"/>
              </a:rPr>
              <a:t>- We can learn.</a:t>
            </a:r>
          </a:p>
        </p:txBody>
      </p:sp>
      <p:cxnSp>
        <p:nvCxnSpPr>
          <p:cNvPr id="18" name="Straight Connector 17"/>
          <p:cNvCxnSpPr>
            <a:stCxn id="12" idx="1"/>
            <a:endCxn id="13" idx="2"/>
          </p:cNvCxnSpPr>
          <p:nvPr/>
        </p:nvCxnSpPr>
        <p:spPr>
          <a:xfrm flipH="1" flipV="1">
            <a:off x="2861310" y="1627505"/>
            <a:ext cx="2059305" cy="606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3"/>
            <a:endCxn id="24" idx="3"/>
          </p:cNvCxnSpPr>
          <p:nvPr/>
        </p:nvCxnSpPr>
        <p:spPr>
          <a:xfrm flipH="1">
            <a:off x="3917315" y="3169285"/>
            <a:ext cx="1003300" cy="97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0"/>
            <a:endCxn id="12" idx="4"/>
          </p:cNvCxnSpPr>
          <p:nvPr/>
        </p:nvCxnSpPr>
        <p:spPr>
          <a:xfrm flipV="1">
            <a:off x="5229225" y="3362960"/>
            <a:ext cx="563245" cy="22072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0"/>
            <a:endCxn id="12" idx="6"/>
          </p:cNvCxnSpPr>
          <p:nvPr/>
        </p:nvCxnSpPr>
        <p:spPr>
          <a:xfrm flipH="1" flipV="1">
            <a:off x="7025640" y="2701925"/>
            <a:ext cx="2261235" cy="1350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1"/>
            <a:endCxn id="12" idx="7"/>
          </p:cNvCxnSpPr>
          <p:nvPr/>
        </p:nvCxnSpPr>
        <p:spPr>
          <a:xfrm flipH="1">
            <a:off x="6664325" y="1336040"/>
            <a:ext cx="194945" cy="897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91870" y="899795"/>
            <a:ext cx="3754120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63195" y="3362960"/>
            <a:ext cx="3754120" cy="15678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400165" y="4051935"/>
            <a:ext cx="5772785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59905" y="638175"/>
            <a:ext cx="4846955" cy="12363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27450" y="5570220"/>
            <a:ext cx="3133090" cy="69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bldLvl="0" animBg="1"/>
      <p:bldP spid="12" grpId="1" animBg="1"/>
      <p:bldP spid="13" grpId="0"/>
      <p:bldP spid="13" grpId="1"/>
      <p:bldP spid="17" grpId="0"/>
      <p:bldP spid="17" grpId="1"/>
      <p:bldP spid="23" grpId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5732" b="74192"/>
          <a:stretch>
            <a:fillRect/>
          </a:stretch>
        </p:blipFill>
        <p:spPr>
          <a:xfrm>
            <a:off x="838200" y="436245"/>
            <a:ext cx="10515600" cy="1183640"/>
          </a:xfrm>
          <a:prstGeom prst="round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39950" y="22802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906905" y="2078355"/>
            <a:ext cx="6233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path, hill, railway, forest, river, road  </a:t>
            </a:r>
          </a:p>
        </p:txBody>
      </p:sp>
      <p:sp>
        <p:nvSpPr>
          <p:cNvPr id="8" name="Rectangles 7"/>
          <p:cNvSpPr/>
          <p:nvPr/>
        </p:nvSpPr>
        <p:spPr>
          <a:xfrm>
            <a:off x="1906905" y="2138680"/>
            <a:ext cx="6142355" cy="6515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18" t="47198" r="80240"/>
          <a:stretch>
            <a:fillRect/>
          </a:stretch>
        </p:blipFill>
        <p:spPr>
          <a:xfrm>
            <a:off x="262890" y="3141980"/>
            <a:ext cx="2186940" cy="1577340"/>
          </a:xfrm>
          <a:prstGeom prst="ellipse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rcRect l="17365" t="47210" r="60466"/>
          <a:stretch>
            <a:fillRect/>
          </a:stretch>
        </p:blipFill>
        <p:spPr>
          <a:xfrm>
            <a:off x="2931160" y="3323590"/>
            <a:ext cx="2231390" cy="1214120"/>
          </a:xfrm>
          <a:prstGeom prst="ellipse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/>
          <a:srcRect l="35613" t="43240" r="51201"/>
          <a:stretch>
            <a:fillRect/>
          </a:stretch>
        </p:blipFill>
        <p:spPr>
          <a:xfrm>
            <a:off x="5952490" y="3141980"/>
            <a:ext cx="2188210" cy="2151380"/>
          </a:xfrm>
          <a:prstGeom prst="ellipse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rcRect l="45797" t="36695" r="30245"/>
          <a:stretch>
            <a:fillRect/>
          </a:stretch>
        </p:blipFill>
        <p:spPr>
          <a:xfrm>
            <a:off x="9059545" y="3323590"/>
            <a:ext cx="2037080" cy="1229995"/>
          </a:xfrm>
          <a:prstGeom prst="ellipse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/>
          <a:srcRect l="67353" t="35354" r="20049"/>
          <a:stretch>
            <a:fillRect/>
          </a:stretch>
        </p:blipFill>
        <p:spPr>
          <a:xfrm>
            <a:off x="2449830" y="4553585"/>
            <a:ext cx="1707515" cy="2001520"/>
          </a:xfrm>
          <a:prstGeom prst="ellipse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/>
          <a:srcRect l="77230" t="27521"/>
          <a:stretch>
            <a:fillRect/>
          </a:stretch>
        </p:blipFill>
        <p:spPr>
          <a:xfrm>
            <a:off x="7707630" y="5146040"/>
            <a:ext cx="2219960" cy="161417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sz="half" idx="1"/>
          </p:nvPr>
        </p:nvGraphicFramePr>
        <p:xfrm>
          <a:off x="3330575" y="120015"/>
          <a:ext cx="5181600" cy="626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39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9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18" t="47198" r="80240"/>
          <a:stretch>
            <a:fillRect/>
          </a:stretch>
        </p:blipFill>
        <p:spPr>
          <a:xfrm>
            <a:off x="3504565" y="120015"/>
            <a:ext cx="2339975" cy="1012825"/>
          </a:xfrm>
          <a:prstGeom prst="ellipse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2"/>
          <a:srcRect l="17365" t="47210" r="60466"/>
          <a:stretch>
            <a:fillRect/>
          </a:stretch>
        </p:blipFill>
        <p:spPr>
          <a:xfrm>
            <a:off x="3559175" y="1241425"/>
            <a:ext cx="2231390" cy="935355"/>
          </a:xfrm>
          <a:prstGeom prst="ellipse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2"/>
          <a:srcRect l="35613" t="43240" r="51201"/>
          <a:stretch>
            <a:fillRect/>
          </a:stretch>
        </p:blipFill>
        <p:spPr>
          <a:xfrm>
            <a:off x="3843655" y="2291080"/>
            <a:ext cx="914400" cy="899160"/>
          </a:xfrm>
          <a:prstGeom prst="ellipse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2"/>
          <a:srcRect l="45797" t="36695" r="30245"/>
          <a:stretch>
            <a:fillRect/>
          </a:stretch>
        </p:blipFill>
        <p:spPr>
          <a:xfrm>
            <a:off x="3559175" y="3284220"/>
            <a:ext cx="2037080" cy="950595"/>
          </a:xfrm>
          <a:prstGeom prst="ellipse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2"/>
          <a:srcRect l="67353" t="35354" r="20049"/>
          <a:stretch>
            <a:fillRect/>
          </a:stretch>
        </p:blipFill>
        <p:spPr>
          <a:xfrm>
            <a:off x="3947160" y="4336415"/>
            <a:ext cx="810895" cy="951230"/>
          </a:xfrm>
          <a:prstGeom prst="ellipse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/>
          <a:srcRect l="77230" t="27521"/>
          <a:stretch>
            <a:fillRect/>
          </a:stretch>
        </p:blipFill>
        <p:spPr>
          <a:xfrm>
            <a:off x="3559810" y="5389245"/>
            <a:ext cx="2036445" cy="885825"/>
          </a:xfrm>
          <a:prstGeom prst="ellipse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6327775" y="419100"/>
            <a:ext cx="11341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river 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327775" y="1417320"/>
            <a:ext cx="988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road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327775" y="2448560"/>
            <a:ext cx="748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hill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327775" y="3467735"/>
            <a:ext cx="1492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railway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6327775" y="4519930"/>
            <a:ext cx="11677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forest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6254750" y="5540375"/>
            <a:ext cx="9734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path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1029" r="19712" b="93792"/>
          <a:stretch>
            <a:fillRect/>
          </a:stretch>
        </p:blipFill>
        <p:spPr>
          <a:xfrm>
            <a:off x="838200" y="365125"/>
            <a:ext cx="4953000" cy="1002030"/>
          </a:xfrm>
          <a:prstGeom prst="roundRect">
            <a:avLst/>
          </a:prstGeom>
        </p:spPr>
      </p:pic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7121" b="50255"/>
          <a:stretch>
            <a:fillRect/>
          </a:stretch>
        </p:blipFill>
        <p:spPr>
          <a:xfrm>
            <a:off x="838200" y="1691005"/>
            <a:ext cx="4953000" cy="4631055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rcRect t="49905"/>
          <a:stretch>
            <a:fillRect/>
          </a:stretch>
        </p:blipFill>
        <p:spPr>
          <a:xfrm>
            <a:off x="6042660" y="365125"/>
            <a:ext cx="6000750" cy="3954145"/>
          </a:xfrm>
          <a:prstGeom prst="rect">
            <a:avLst/>
          </a:prstGeom>
        </p:spPr>
      </p:pic>
      <p:pic>
        <p:nvPicPr>
          <p:cNvPr id="7" name="Friends Plus for Vietnam G6 SB Track 1.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5085" y="4779010"/>
            <a:ext cx="619125" cy="6191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451350" y="4017645"/>
            <a:ext cx="63563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05560" y="4250055"/>
            <a:ext cx="3672840" cy="2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05560" y="4485640"/>
            <a:ext cx="63563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63570" y="5165090"/>
            <a:ext cx="189230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05560" y="5398135"/>
            <a:ext cx="359537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86510" y="5661660"/>
            <a:ext cx="248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7840" y="5646420"/>
            <a:ext cx="319532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05560" y="5882005"/>
            <a:ext cx="2245995" cy="1206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06495" y="5894070"/>
            <a:ext cx="1396365" cy="15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305560" y="6111240"/>
            <a:ext cx="1858010" cy="1841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917" t="49905" r="6011"/>
          <a:stretch>
            <a:fillRect/>
          </a:stretch>
        </p:blipFill>
        <p:spPr>
          <a:xfrm>
            <a:off x="261620" y="636905"/>
            <a:ext cx="4394835" cy="435165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95595" y="453390"/>
            <a:ext cx="6548120" cy="52946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56345" y="1737360"/>
            <a:ext cx="113220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53480" y="2624455"/>
            <a:ext cx="85280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08980" y="3291205"/>
            <a:ext cx="76136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88070" y="3291205"/>
            <a:ext cx="66738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06080" y="4228465"/>
            <a:ext cx="681355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55455" y="4228465"/>
            <a:ext cx="1737360" cy="760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5286" r="9568" b="65973"/>
          <a:stretch>
            <a:fillRect/>
          </a:stretch>
        </p:blipFill>
        <p:spPr>
          <a:xfrm>
            <a:off x="694055" y="197485"/>
            <a:ext cx="8244205" cy="11239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9459" y="1463399"/>
            <a:ext cx="5494656" cy="4491206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684645" y="1622425"/>
            <a:ext cx="536003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1/ How many cable car stations are there</a:t>
            </a: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in the resort?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38265" y="2482850"/>
            <a:ext cx="433324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There are 4 cable car stations.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684645" y="2999105"/>
            <a:ext cx="459295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2/ Can you find a restaurant in the </a:t>
            </a: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Fantasy Park?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438265" y="3859530"/>
            <a:ext cx="220472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Yes, we can.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84645" y="4491355"/>
            <a:ext cx="533019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3/ Which cable car line doesn’t cross the</a:t>
            </a:r>
          </a:p>
          <a:p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Mơ river?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550025" y="5459730"/>
            <a:ext cx="549465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-&gt; The cable car from Debay station </a:t>
            </a:r>
          </a:p>
          <a:p>
            <a:pPr algn="l"/>
            <a:r>
              <a:rPr lang="en-US" sz="2500" u="sng">
                <a:latin typeface="Times New Roman" panose="02020603050405020304" charset="0"/>
                <a:cs typeface="Times New Roman" panose="02020603050405020304" charset="0"/>
              </a:rPr>
              <a:t>to Morin station.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239</Words>
  <Application>Microsoft Office PowerPoint</Application>
  <PresentationFormat>Widescreen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Lato Black</vt:lpstr>
      <vt:lpstr>Lato Bold</vt:lpstr>
      <vt:lpstr>Lato Light</vt:lpstr>
      <vt:lpstr>Times New Roman</vt:lpstr>
      <vt:lpstr>Office Theme</vt:lpstr>
      <vt:lpstr>Default Theme</vt:lpstr>
      <vt:lpstr>PowerPoint Presentation</vt:lpstr>
      <vt:lpstr>CLIL-GEOGRAPHY: READING  A 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CLIL-GEOGRAPHY: TIME ZONES</dc:title>
  <dc:creator>NHANNT</dc:creator>
  <cp:lastModifiedBy>Nhân Nguyễn</cp:lastModifiedBy>
  <cp:revision>50</cp:revision>
  <dcterms:created xsi:type="dcterms:W3CDTF">2021-04-29T05:38:00Z</dcterms:created>
  <dcterms:modified xsi:type="dcterms:W3CDTF">2023-10-02T10:38:30Z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